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BC00"/>
    <a:srgbClr val="828A00"/>
    <a:srgbClr val="00828A"/>
    <a:srgbClr val="D8D9DA"/>
    <a:srgbClr val="EDFFC5"/>
    <a:srgbClr val="D9272E"/>
    <a:srgbClr val="000000"/>
    <a:srgbClr val="E7797E"/>
    <a:srgbClr val="EC9498"/>
    <a:srgbClr val="A3A5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243" autoAdjust="0"/>
  </p:normalViewPr>
  <p:slideViewPr>
    <p:cSldViewPr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41310D-EC6A-4E00-9834-A57EB258B9A6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2C8844B-BFFD-4726-88CB-EFE7248718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791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8844B-BFFD-4726-88CB-EFE72487181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556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1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34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86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07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3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6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4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24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96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66DFB-DADB-4AB1-B1FB-1D6315D83C83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06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townsview-nb-aswd.nutrislice.com/" TargetMode="External"/><Relationship Id="rId4" Type="http://schemas.openxmlformats.org/officeDocument/2006/relationships/hyperlink" Target="mailto:brittany.allen@compass-canada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679356"/>
              </p:ext>
            </p:extLst>
          </p:nvPr>
        </p:nvGraphicFramePr>
        <p:xfrm>
          <a:off x="152400" y="1371600"/>
          <a:ext cx="8785333" cy="6268886"/>
        </p:xfrm>
        <a:graphic>
          <a:graphicData uri="http://schemas.openxmlformats.org/drawingml/2006/table">
            <a:tbl>
              <a:tblPr firstRow="1" bandRow="1">
                <a:effectLst/>
                <a:tableStyleId>{16D9F66E-5EB9-4882-86FB-DCBF35E3C3E4}</a:tableStyleId>
              </a:tblPr>
              <a:tblGrid>
                <a:gridCol w="1340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2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8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2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00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bg1"/>
                        </a:solidFill>
                        <a:latin typeface="Avenir 65 medium"/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Meals $5.50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Avenir 65 medium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Avenir 65 medium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Avenir 65 medium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Avenir 65 medium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Avenir 65 medium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B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960"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WEEK 1</a:t>
                      </a:r>
                    </a:p>
                    <a:p>
                      <a:pPr algn="ctr"/>
                      <a:r>
                        <a:rPr lang="en-US" sz="800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Feb7- Feb 11</a:t>
                      </a:r>
                    </a:p>
                    <a:p>
                      <a:pPr algn="ctr"/>
                      <a:r>
                        <a:rPr lang="en-US" sz="800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Feb 21-Feb 25</a:t>
                      </a:r>
                    </a:p>
                    <a:p>
                      <a:pPr algn="ctr"/>
                      <a:r>
                        <a:rPr lang="en-US" sz="800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Mar 7- Mar 11</a:t>
                      </a:r>
                    </a:p>
                    <a:p>
                      <a:pPr algn="ctr"/>
                      <a:r>
                        <a:rPr lang="en-US" sz="800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Mar 21-Mar25</a:t>
                      </a:r>
                    </a:p>
                    <a:p>
                      <a:pPr algn="ctr"/>
                      <a:r>
                        <a:rPr lang="en-US" sz="800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Apr4-Apr8</a:t>
                      </a:r>
                    </a:p>
                    <a:p>
                      <a:pPr algn="ctr"/>
                      <a:r>
                        <a:rPr lang="en-US" sz="800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Apr18-Apr 22</a:t>
                      </a:r>
                    </a:p>
                    <a:p>
                      <a:pPr algn="ctr"/>
                      <a:r>
                        <a:rPr lang="en-US" sz="800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May2-May6</a:t>
                      </a:r>
                    </a:p>
                    <a:p>
                      <a:pPr algn="ctr"/>
                      <a:r>
                        <a:rPr lang="en-US" sz="800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May 16-May20</a:t>
                      </a:r>
                    </a:p>
                    <a:p>
                      <a:pPr algn="ctr"/>
                      <a:r>
                        <a:rPr lang="en-US" sz="800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May30-June3</a:t>
                      </a:r>
                    </a:p>
                    <a:p>
                      <a:pPr algn="ctr"/>
                      <a:r>
                        <a:rPr lang="en-US" sz="800" b="1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June13-June17</a:t>
                      </a:r>
                      <a:endParaRPr lang="en-US" sz="800" b="1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endParaRPr lang="en-US" sz="800" b="1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27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Hamburger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With wedges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And side of fruit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And drink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2 Pancakes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oz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 Ham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2oz Berries (on the side)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(WITHOUT HAM 3 Pancakes)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 Drink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Lazy Lasagna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Caesar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Fruit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And drink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Chicken finger with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Wedges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Veggie sticks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Drink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Taco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Rice and corn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With drink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WEEK 2</a:t>
                      </a:r>
                    </a:p>
                    <a:p>
                      <a:pPr algn="ctr"/>
                      <a:endParaRPr lang="en-US" sz="800" b="1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800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Jan31- Feb 4</a:t>
                      </a:r>
                    </a:p>
                    <a:p>
                      <a:pPr algn="ctr"/>
                      <a:r>
                        <a:rPr lang="en-US" sz="800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Feb-14- </a:t>
                      </a:r>
                      <a:r>
                        <a:rPr lang="en-US" sz="800" b="1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  <a:r>
                        <a:rPr lang="en-US" sz="800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 18</a:t>
                      </a:r>
                    </a:p>
                    <a:p>
                      <a:pPr algn="ctr"/>
                      <a:r>
                        <a:rPr lang="en-US" sz="800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Feb28-Mar 4</a:t>
                      </a:r>
                    </a:p>
                    <a:p>
                      <a:pPr algn="ctr"/>
                      <a:r>
                        <a:rPr lang="en-US" sz="800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Mar14-Mar 18</a:t>
                      </a:r>
                    </a:p>
                    <a:p>
                      <a:pPr algn="ctr"/>
                      <a:r>
                        <a:rPr lang="en-US" sz="800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Mar-28-Apr1</a:t>
                      </a:r>
                    </a:p>
                    <a:p>
                      <a:pPr algn="ctr"/>
                      <a:r>
                        <a:rPr lang="en-US" sz="800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Apr11-Apr15</a:t>
                      </a:r>
                    </a:p>
                    <a:p>
                      <a:pPr algn="ctr"/>
                      <a:r>
                        <a:rPr lang="en-US" sz="800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Apr 25-Apr 29</a:t>
                      </a:r>
                    </a:p>
                    <a:p>
                      <a:pPr algn="ctr"/>
                      <a:r>
                        <a:rPr lang="en-US" sz="800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May9-may13</a:t>
                      </a:r>
                    </a:p>
                    <a:p>
                      <a:pPr algn="ctr"/>
                      <a:r>
                        <a:rPr lang="en-US" sz="800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May23-May27</a:t>
                      </a:r>
                    </a:p>
                    <a:p>
                      <a:pPr algn="ctr"/>
                      <a:r>
                        <a:rPr lang="en-US" sz="800" b="1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June6-June10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27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Snack Wrap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With Caesar Salad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With Veggies n Dip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And drink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Macaroni &amp; Cheese with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Veggies and Dip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With Drink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/>
                        <a:t>Cheeseburger with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/>
                        <a:t>Wedges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/>
                        <a:t>Fruit and drink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Spaghetti with Caesar salad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Fruit 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drink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Cheese Pizza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With veggies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And Drink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  <a:latin typeface="Avenir 65 medium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27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u="none" baseline="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u="none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28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Daily Options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272E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Pizza(4.00),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Hamburger(4.00) , Popcorn Chicken(3.50), Wedges(2.50), Chicken Burger(4.50)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Drinks- Chocolate Milk, White Milk Now .60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Or Juice Cup .55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Juice Box 1.35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Water 1.50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Please contact Brittany Allen at 325-4315 or email at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  <a:hlinkClick r:id="rId4"/>
                        </a:rPr>
                        <a:t>brittany.allen@compass-canada.com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 for any questions or concerns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Also you can order online at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  <a:hlinkClick r:id="rId5"/>
                        </a:rPr>
                        <a:t>https://townsview-nb-aswd.nutrislice.com/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u="none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003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All meals made with local meat and produce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272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1" kern="1400" dirty="0">
                        <a:solidFill>
                          <a:schemeClr val="tx1"/>
                        </a:solidFill>
                        <a:effectLst/>
                        <a:latin typeface="Avenir 65 Medium" pitchFamily="34" charset="0"/>
                        <a:ea typeface="Times New Roman"/>
                        <a:cs typeface="Times New Roman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0" i="1" kern="1200" dirty="0">
                        <a:solidFill>
                          <a:schemeClr val="tx1"/>
                        </a:solidFill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1" kern="1400" dirty="0">
                        <a:solidFill>
                          <a:schemeClr val="tx1"/>
                        </a:solidFill>
                        <a:effectLst/>
                        <a:latin typeface="Avenir 65 Medium" pitchFamily="34" charset="0"/>
                        <a:ea typeface="Times New Roman"/>
                        <a:cs typeface="Times New Roman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0" i="1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003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Pre order all your meals before 7:45 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272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33600" y="416688"/>
            <a:ext cx="3781429" cy="92333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Elementary/Middle </a:t>
            </a:r>
          </a:p>
          <a:p>
            <a:pPr algn="ctr"/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Menu  2021-2022</a:t>
            </a:r>
          </a:p>
          <a:p>
            <a:pPr algn="ctr"/>
            <a:endParaRPr lang="en-US" sz="1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 descr="C:\Users\anki.macisaac\Documents\Menus\Menu Logos\K-12_Chartwells_vs angl_couleur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405" y="367211"/>
            <a:ext cx="3048000" cy="610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478" y="6172200"/>
            <a:ext cx="1219200" cy="335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16688"/>
            <a:ext cx="1142532" cy="83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024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3CE51271865E4543B559134746375B8E" ma:contentTypeVersion="9" ma:contentTypeDescription="" ma:contentTypeScope="" ma:versionID="79649141bb072c32cbf9d30f3abd6d28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5c376940b025f06af7699d71142bb99b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ma:displayName="Document Form" ma:default="No" ma:description="Is this a form?" ma:format="Dropdown" ma:internalName="DocumentForm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ies xmlns="1e050540-abf7-4cd0-9094-0488f67136b7">Cafeteria</DocumentCategories>
    <PublishingExpirationDate xmlns="http://schemas.microsoft.com/sharepoint/v3" xsi:nil="true"/>
    <DocumentForm xmlns="1e050540-abf7-4cd0-9094-0488f67136b7">No</DocumentForm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6CD641A-8DE8-426C-B901-D76FA0E14DAF}"/>
</file>

<file path=customXml/itemProps2.xml><?xml version="1.0" encoding="utf-8"?>
<ds:datastoreItem xmlns:ds="http://schemas.openxmlformats.org/officeDocument/2006/customXml" ds:itemID="{E3EF3DA0-A73E-45BA-96A3-074C2E4AB5AA}"/>
</file>

<file path=customXml/itemProps3.xml><?xml version="1.0" encoding="utf-8"?>
<ds:datastoreItem xmlns:ds="http://schemas.openxmlformats.org/officeDocument/2006/customXml" ds:itemID="{809C8323-EFF5-4BC2-A46D-3B30D56848F6}"/>
</file>

<file path=docProps/app.xml><?xml version="1.0" encoding="utf-8"?>
<Properties xmlns="http://schemas.openxmlformats.org/officeDocument/2006/extended-properties" xmlns:vt="http://schemas.openxmlformats.org/officeDocument/2006/docPropsVTypes">
  <TotalTime>3330</TotalTime>
  <Words>240</Words>
  <Application>Microsoft Office PowerPoint</Application>
  <PresentationFormat>On-screen Show (4:3)</PresentationFormat>
  <Paragraphs>85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Avenir 65 medium</vt:lpstr>
      <vt:lpstr>Avenir 65 medium</vt:lpstr>
      <vt:lpstr>Calibri</vt:lpstr>
      <vt:lpstr>Office Theme</vt:lpstr>
      <vt:lpstr>PowerPoint Presentation</vt:lpstr>
    </vt:vector>
  </TitlesOfParts>
  <Company>Compass Group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Johnston, Meaghan</dc:creator>
  <cp:lastModifiedBy>Thorne, Patricia (ASD-W)</cp:lastModifiedBy>
  <cp:revision>188</cp:revision>
  <cp:lastPrinted>2022-01-28T16:53:37Z</cp:lastPrinted>
  <dcterms:created xsi:type="dcterms:W3CDTF">2016-06-16T11:51:33Z</dcterms:created>
  <dcterms:modified xsi:type="dcterms:W3CDTF">2022-01-28T17:01:20Z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0x010100F2A1E1E4D320C749A22EC3F91FD053D6003CE51271865E4543B559134746375B8E</vt:lpwstr>
  </property>
</Properties>
</file>